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3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44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80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24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26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5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68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42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3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53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1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83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7BD8-03A5-429A-9A44-AC8507DCA860}" type="datetimeFigureOut">
              <a:rPr lang="zh-TW" altLang="en-US" smtClean="0"/>
              <a:t>2019/7/2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8F98-A400-4689-B46E-25FE0494F9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7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0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8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4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2019-07-02T01:46:06Z</dcterms:created>
  <dcterms:modified xsi:type="dcterms:W3CDTF">2019-07-02T01:46:41Z</dcterms:modified>
</cp:coreProperties>
</file>